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58" r:id="rId3"/>
    <p:sldId id="257" r:id="rId4"/>
    <p:sldId id="272" r:id="rId5"/>
    <p:sldId id="27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1264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8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19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4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4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3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0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3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0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6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2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9A13D-AD0B-2E4B-81CC-9BC2B95BEDF6}" type="datetimeFigureOut">
              <a:rPr lang="en-US" smtClean="0"/>
              <a:t>16/11/20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7B4BB-FF45-7643-9D3A-0D79669530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5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59835" y="126407"/>
            <a:ext cx="7063831" cy="547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/>
              <a:t>Outline of issue</a:t>
            </a:r>
          </a:p>
          <a:p>
            <a:endParaRPr lang="en-US" sz="1400" dirty="0"/>
          </a:p>
          <a:p>
            <a:r>
              <a:rPr lang="en-US" sz="1400" dirty="0" smtClean="0"/>
              <a:t>27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October 03:08. DPU uncontrolled Reboot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Decided to leave SWA off due to </a:t>
            </a:r>
            <a:r>
              <a:rPr lang="en-US" sz="1400" dirty="0" err="1" smtClean="0"/>
              <a:t>Maint</a:t>
            </a:r>
            <a:r>
              <a:rPr lang="en-US" sz="1400" dirty="0" smtClean="0"/>
              <a:t> activities the following week</a:t>
            </a:r>
          </a:p>
          <a:p>
            <a:endParaRPr lang="en-US" sz="1400" dirty="0"/>
          </a:p>
          <a:p>
            <a:r>
              <a:rPr lang="en-US" sz="1400" dirty="0" smtClean="0"/>
              <a:t>30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October. DPU powered off by ground command</a:t>
            </a:r>
          </a:p>
          <a:p>
            <a:endParaRPr lang="en-US" sz="1400" dirty="0"/>
          </a:p>
          <a:p>
            <a:r>
              <a:rPr lang="en-US" sz="1400" dirty="0" smtClean="0"/>
              <a:t>03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Nov 01:00. SWA recovery started. FAILED. 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No TM coming from SWA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No LCL current measurements available</a:t>
            </a:r>
          </a:p>
          <a:p>
            <a:endParaRPr lang="en-US" sz="1400" dirty="0"/>
          </a:p>
          <a:p>
            <a:r>
              <a:rPr lang="en-US" sz="1400" dirty="0" smtClean="0"/>
              <a:t>10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Nov ~08:30 Power On test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SC HK rate increased to 1sec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Power on PRIME DPU for with PRIME </a:t>
            </a:r>
            <a:r>
              <a:rPr lang="en-US" sz="1400" dirty="0" err="1" smtClean="0"/>
              <a:t>SpW</a:t>
            </a:r>
            <a:r>
              <a:rPr lang="en-US" sz="1400" dirty="0" smtClean="0"/>
              <a:t> connection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DPU should go through Boot and go into ASW.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After 100 seconds, DPU powered off by ground command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Results: 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No TM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Normal LCL current for ~25 seconds then erratic LCL current until power down</a:t>
            </a:r>
          </a:p>
          <a:p>
            <a:r>
              <a:rPr lang="en-US" sz="1400" dirty="0"/>
              <a:t>	</a:t>
            </a:r>
            <a:endParaRPr lang="en-US" sz="1400" dirty="0" smtClean="0"/>
          </a:p>
          <a:p>
            <a:r>
              <a:rPr lang="en-US" sz="1400" dirty="0"/>
              <a:t>	</a:t>
            </a:r>
            <a:r>
              <a:rPr lang="en-US" sz="1400" dirty="0" smtClean="0"/>
              <a:t>Test repeated on PRIME DPU with REDUNDANT </a:t>
            </a:r>
            <a:r>
              <a:rPr lang="en-US" sz="1400" dirty="0" err="1" smtClean="0"/>
              <a:t>SpW</a:t>
            </a:r>
            <a:r>
              <a:rPr lang="en-US" sz="1400" dirty="0" smtClean="0"/>
              <a:t> connection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Results: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No TM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Normal current for ~7 seconds then erratic until power down</a:t>
            </a:r>
          </a:p>
          <a:p>
            <a:r>
              <a:rPr lang="en-US" sz="1400" dirty="0"/>
              <a:t>	</a:t>
            </a:r>
            <a:r>
              <a:rPr lang="en-US" sz="1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401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PU_I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76200"/>
            <a:ext cx="8661399" cy="6496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22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U_I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678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157267" y="167860"/>
            <a:ext cx="7226947" cy="6427433"/>
            <a:chOff x="2176525" y="126407"/>
            <a:chExt cx="7226947" cy="6640882"/>
          </a:xfrm>
        </p:grpSpPr>
        <p:grpSp>
          <p:nvGrpSpPr>
            <p:cNvPr id="9" name="Group 8"/>
            <p:cNvGrpSpPr/>
            <p:nvPr/>
          </p:nvGrpSpPr>
          <p:grpSpPr>
            <a:xfrm>
              <a:off x="2176525" y="2733573"/>
              <a:ext cx="7226947" cy="4033716"/>
              <a:chOff x="1319540" y="2733572"/>
              <a:chExt cx="4750478" cy="4033716"/>
            </a:xfrm>
          </p:grpSpPr>
          <p:pic>
            <p:nvPicPr>
              <p:cNvPr id="6" name="Picture 5" descr="DPU3.png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92695"/>
              <a:stretch/>
            </p:blipFill>
            <p:spPr>
              <a:xfrm>
                <a:off x="1319540" y="2740665"/>
                <a:ext cx="668017" cy="4026623"/>
              </a:xfrm>
              <a:prstGeom prst="rect">
                <a:avLst/>
              </a:prstGeom>
            </p:spPr>
          </p:pic>
          <p:pic>
            <p:nvPicPr>
              <p:cNvPr id="8" name="Picture 7" descr="DPU3.png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165" r="34358"/>
              <a:stretch/>
            </p:blipFill>
            <p:spPr>
              <a:xfrm>
                <a:off x="1814480" y="2733572"/>
                <a:ext cx="4255538" cy="4033716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2176525" y="126407"/>
              <a:ext cx="6785990" cy="2645315"/>
              <a:chOff x="152400" y="152400"/>
              <a:chExt cx="6095613" cy="2645315"/>
            </a:xfrm>
          </p:grpSpPr>
          <p:pic>
            <p:nvPicPr>
              <p:cNvPr id="7" name="Picture 6" descr="NECP_I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1405" r="12474"/>
              <a:stretch/>
            </p:blipFill>
            <p:spPr>
              <a:xfrm>
                <a:off x="1116331" y="152400"/>
                <a:ext cx="5131682" cy="2645315"/>
              </a:xfrm>
              <a:prstGeom prst="rect">
                <a:avLst/>
              </a:prstGeom>
            </p:spPr>
          </p:pic>
          <p:pic>
            <p:nvPicPr>
              <p:cNvPr id="10" name="Picture 9" descr="NECP_I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89458"/>
              <a:stretch/>
            </p:blipFill>
            <p:spPr>
              <a:xfrm>
                <a:off x="152400" y="152400"/>
                <a:ext cx="963930" cy="2645315"/>
              </a:xfrm>
              <a:prstGeom prst="rect">
                <a:avLst/>
              </a:prstGeom>
            </p:spPr>
          </p:pic>
        </p:grpSp>
      </p:grpSp>
      <p:sp>
        <p:nvSpPr>
          <p:cNvPr id="12" name="TextBox 11"/>
          <p:cNvSpPr txBox="1"/>
          <p:nvPr/>
        </p:nvSpPr>
        <p:spPr>
          <a:xfrm>
            <a:off x="259836" y="126407"/>
            <a:ext cx="943926" cy="6647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0.225 A ---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800" dirty="0" smtClean="0"/>
          </a:p>
          <a:p>
            <a:r>
              <a:rPr lang="en-US" sz="1400" dirty="0" smtClean="0"/>
              <a:t>0.112 A ---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r>
              <a:rPr lang="en-US" sz="1400" dirty="0" smtClean="0"/>
              <a:t>0.000 A ---</a:t>
            </a:r>
          </a:p>
          <a:p>
            <a:endParaRPr lang="en-US" sz="800" dirty="0"/>
          </a:p>
          <a:p>
            <a:r>
              <a:rPr lang="en-US" sz="1400" dirty="0" smtClean="0"/>
              <a:t>0.828 A ---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/>
          </a:p>
          <a:p>
            <a:r>
              <a:rPr lang="en-US" sz="1400" dirty="0" smtClean="0"/>
              <a:t>0.414 A ---</a:t>
            </a:r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r>
              <a:rPr lang="en-US" sz="1400" dirty="0" smtClean="0"/>
              <a:t>0.000 A ---</a:t>
            </a:r>
          </a:p>
          <a:p>
            <a:endParaRPr lang="en-US" sz="800" dirty="0" smtClean="0"/>
          </a:p>
          <a:p>
            <a:r>
              <a:rPr lang="en-US" sz="1400" dirty="0" smtClean="0"/>
              <a:t>28.10 V ---</a:t>
            </a:r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r>
              <a:rPr lang="en-US" sz="1400" dirty="0" smtClean="0"/>
              <a:t>27.99 V ---</a:t>
            </a:r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/>
          </a:p>
          <a:p>
            <a:r>
              <a:rPr lang="en-US" sz="1400" dirty="0" smtClean="0"/>
              <a:t>27.89 V ---</a:t>
            </a:r>
            <a:endParaRPr lang="en-US" sz="1400" dirty="0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2831272" y="84242"/>
            <a:ext cx="8090" cy="669014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701694" y="167860"/>
            <a:ext cx="8090" cy="669014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7649931" y="126408"/>
            <a:ext cx="8090" cy="669014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45332" y="6531388"/>
            <a:ext cx="31232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 min                                                   40 sec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4018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PU_plo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612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201110_DPU_TES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758"/>
            <a:ext cx="9144000" cy="6159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030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61</Words>
  <Application>Microsoft Macintosh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MSSL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Gethyn Lewis</dc:creator>
  <cp:lastModifiedBy>Gethyn Lewis</cp:lastModifiedBy>
  <cp:revision>14</cp:revision>
  <dcterms:created xsi:type="dcterms:W3CDTF">2020-11-10T14:42:28Z</dcterms:created>
  <dcterms:modified xsi:type="dcterms:W3CDTF">2020-11-16T15:39:24Z</dcterms:modified>
</cp:coreProperties>
</file>