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D7A92-3BAF-2D49-A5BB-9823D3DB9D16}" type="datetimeFigureOut">
              <a:rPr lang="fr-FR" smtClean="0"/>
              <a:t>09/01/20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007D7-A0FD-8444-A5F2-E2137E360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4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57B66A6-BE9E-4903-AF5E-C1C74FB83B8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3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6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9009A3E-7351-412D-8988-B4CB6844754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6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E16866A-CBE5-402E-BBDE-4443663E4F0D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6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EE45AC9-51C9-4D5F-BA17-EA7E0467934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64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D5CFC76-FC43-4EDF-9530-FC163D37CA70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1AEC50A8-C56B-43E8-8F0B-E5964354CBF7}" type="slidenum">
              <a:rPr lang="en-US" sz="1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796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et modifiez le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978FEF7-D182-44A4-8691-91DCA78F6666}" type="datetime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09/01/20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C5D34B4-5E15-47FD-BD7F-7A96275C3BFC}" type="slidenum">
              <a:rPr lang="en-US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/>
          <p:cNvPicPr/>
          <p:nvPr/>
        </p:nvPicPr>
        <p:blipFill>
          <a:blip r:embed="rId15"/>
          <a:stretch/>
        </p:blipFill>
        <p:spPr>
          <a:xfrm>
            <a:off x="8316360" y="55800"/>
            <a:ext cx="601200" cy="601200"/>
          </a:xfrm>
          <a:prstGeom prst="rect">
            <a:avLst/>
          </a:prstGeom>
          <a:ln>
            <a:noFill/>
          </a:ln>
        </p:spPr>
      </p:pic>
      <p:sp>
        <p:nvSpPr>
          <p:cNvPr id="42" name="Line 1"/>
          <p:cNvSpPr/>
          <p:nvPr/>
        </p:nvSpPr>
        <p:spPr>
          <a:xfrm>
            <a:off x="323280" y="673200"/>
            <a:ext cx="842508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Line 2"/>
          <p:cNvSpPr/>
          <p:nvPr/>
        </p:nvSpPr>
        <p:spPr>
          <a:xfrm>
            <a:off x="323280" y="6441840"/>
            <a:ext cx="842508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et modifiez le titre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modifier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AEC50A8-C56B-43E8-8F0B-E5964354CBF7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282320" y="5034600"/>
            <a:ext cx="65422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Samplings and L2 products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 3"/>
          <p:cNvPicPr/>
          <p:nvPr/>
        </p:nvPicPr>
        <p:blipFill>
          <a:blip r:embed="rId2"/>
          <a:stretch/>
        </p:blipFill>
        <p:spPr>
          <a:xfrm>
            <a:off x="1680120" y="1115280"/>
            <a:ext cx="5745240" cy="385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84760" y="831960"/>
            <a:ext cx="870300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351600" y="275400"/>
            <a:ext cx="2317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location and frame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Image 96"/>
          <p:cNvPicPr/>
          <p:nvPr/>
        </p:nvPicPr>
        <p:blipFill>
          <a:blip r:embed="rId3"/>
          <a:stretch/>
        </p:blipFill>
        <p:spPr>
          <a:xfrm rot="25200">
            <a:off x="2177640" y="1206000"/>
            <a:ext cx="4807800" cy="455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84760" y="831960"/>
            <a:ext cx="870300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351600" y="275400"/>
            <a:ext cx="2317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location and frame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Image 99"/>
          <p:cNvPicPr/>
          <p:nvPr/>
        </p:nvPicPr>
        <p:blipFill>
          <a:blip r:embed="rId3"/>
          <a:stretch/>
        </p:blipFill>
        <p:spPr>
          <a:xfrm>
            <a:off x="365760" y="1737360"/>
            <a:ext cx="3461040" cy="2941920"/>
          </a:xfrm>
          <a:prstGeom prst="rect">
            <a:avLst/>
          </a:prstGeom>
          <a:ln>
            <a:noFill/>
          </a:ln>
        </p:spPr>
      </p:pic>
      <p:sp>
        <p:nvSpPr>
          <p:cNvPr id="101" name="TextShape 3"/>
          <p:cNvSpPr txBox="1"/>
          <p:nvPr/>
        </p:nvSpPr>
        <p:spPr>
          <a:xfrm>
            <a:off x="1256400" y="1097280"/>
            <a:ext cx="148680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Azimuth bins</a:t>
            </a:r>
          </a:p>
        </p:txBody>
      </p:sp>
      <p:pic>
        <p:nvPicPr>
          <p:cNvPr id="102" name="Image 101"/>
          <p:cNvPicPr/>
          <p:nvPr/>
        </p:nvPicPr>
        <p:blipFill>
          <a:blip r:embed="rId4"/>
          <a:stretch/>
        </p:blipFill>
        <p:spPr>
          <a:xfrm>
            <a:off x="4863960" y="1669680"/>
            <a:ext cx="2817000" cy="3268080"/>
          </a:xfrm>
          <a:prstGeom prst="rect">
            <a:avLst/>
          </a:prstGeom>
          <a:ln>
            <a:noFill/>
          </a:ln>
        </p:spPr>
      </p:pic>
      <p:sp>
        <p:nvSpPr>
          <p:cNvPr id="103" name="TextShape 4"/>
          <p:cNvSpPr txBox="1"/>
          <p:nvPr/>
        </p:nvSpPr>
        <p:spPr>
          <a:xfrm>
            <a:off x="5594400" y="1082520"/>
            <a:ext cx="159948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Elevation bins</a:t>
            </a:r>
          </a:p>
        </p:txBody>
      </p:sp>
      <p:sp>
        <p:nvSpPr>
          <p:cNvPr id="104" name="TextShape 5"/>
          <p:cNvSpPr txBox="1"/>
          <p:nvPr/>
        </p:nvSpPr>
        <p:spPr>
          <a:xfrm>
            <a:off x="7040880" y="2529360"/>
            <a:ext cx="764280" cy="30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-Zpas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84760" y="831960"/>
            <a:ext cx="870300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3135600" y="275400"/>
            <a:ext cx="27522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Energies and Elevations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Image 106"/>
          <p:cNvPicPr/>
          <p:nvPr/>
        </p:nvPicPr>
        <p:blipFill>
          <a:blip r:embed="rId3"/>
          <a:stretch/>
        </p:blipFill>
        <p:spPr>
          <a:xfrm>
            <a:off x="1828800" y="2743200"/>
            <a:ext cx="5212080" cy="3472920"/>
          </a:xfrm>
          <a:prstGeom prst="rect">
            <a:avLst/>
          </a:prstGeom>
          <a:ln>
            <a:noFill/>
          </a:ln>
        </p:spPr>
      </p:pic>
      <p:pic>
        <p:nvPicPr>
          <p:cNvPr id="108" name="Image 107"/>
          <p:cNvPicPr/>
          <p:nvPr/>
        </p:nvPicPr>
        <p:blipFill>
          <a:blip r:embed="rId4"/>
          <a:stretch/>
        </p:blipFill>
        <p:spPr>
          <a:xfrm>
            <a:off x="1280160" y="1005840"/>
            <a:ext cx="6391080" cy="161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2783880" y="129240"/>
            <a:ext cx="4246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sweeping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5028120" y="829080"/>
            <a:ext cx="370620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figure on the left shows the elevation bins positions at the energy step 50 (top) (deflector voltage going up), and step 51 (bottom) (deflector voltage going down).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light color responses are taken with quasi-static stepping.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positions of the bins boundaries allows to obtain the real HV voltage in several points (see the previous slide).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Due to the shift between the time when the corresponding counter is open  and the HV, the position of the bing are shifted up to 8°!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age 1"/>
          <p:cNvPicPr/>
          <p:nvPr/>
        </p:nvPicPr>
        <p:blipFill>
          <a:blip r:embed="rId2"/>
          <a:stretch/>
        </p:blipFill>
        <p:spPr>
          <a:xfrm>
            <a:off x="29160" y="786240"/>
            <a:ext cx="4878000" cy="560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783880" y="129240"/>
            <a:ext cx="4246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samplings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640080" y="5120640"/>
            <a:ext cx="75466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PAS sampling is controlled by 5 parameters: Se, Ne, Sel, Nel, and K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partial Samplig less the the maximal Sampling with factor &gt;2 then we can locate K &gt; 1 samplings inside one sec.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Image 113"/>
          <p:cNvPicPr/>
          <p:nvPr/>
        </p:nvPicPr>
        <p:blipFill>
          <a:blip r:embed="rId2"/>
          <a:stretch/>
        </p:blipFill>
        <p:spPr>
          <a:xfrm>
            <a:off x="1595880" y="839520"/>
            <a:ext cx="5902200" cy="404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2783880" y="129240"/>
            <a:ext cx="4246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samplings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394960" y="1188720"/>
            <a:ext cx="365760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default: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 Sampling: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K=1, Se=24, Ne=48, Sel=1, Nel=5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Full 3D sampling: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K=1, Se= 4, Ne=92, Sel=0, Nel=9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Burst (and Snap)Mode Full Sampling: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K=1, Se= 4, Ne=92, Sel=0, Nel=9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 = 19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SnapShot Mode Sampling: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K=4,  Ne=48,  Nel=3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Burst Mode Sampling: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K=4,  Ne=48,  Nel=3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Image 4"/>
          <p:cNvPicPr/>
          <p:nvPr/>
        </p:nvPicPr>
        <p:blipFill>
          <a:blip r:embed="rId2"/>
          <a:stretch/>
        </p:blipFill>
        <p:spPr>
          <a:xfrm>
            <a:off x="145440" y="986760"/>
            <a:ext cx="5249520" cy="495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84760" y="831960"/>
            <a:ext cx="8703000" cy="667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What I would advise about L2 data: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3D samplings expressed in the differential fluxes (cm-2 s-1 eV-1)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3D samplings expressed as Distribution Function  (cm-6 s-3 )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Ground calculated moments. Protons and Alpha, RTN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1D energy flux  (cm-2 s-1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– RTN transfer (for each sampling)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 energy table end directions in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SolO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system (one file depending to Calibration and Energy table</a:t>
            </a: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See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CDFs contents in PAS_L2_Products_Contents.xlsx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932560" y="195480"/>
            <a:ext cx="2127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L2 CDF list (proposal)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397</Words>
  <Application>Microsoft Macintosh PowerPoint</Application>
  <PresentationFormat>Présentation à l'écran (4:3)</PresentationFormat>
  <Paragraphs>107</Paragraphs>
  <Slides>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Andrey Fedorov</dc:creator>
  <dc:description/>
  <cp:lastModifiedBy>Andrey Fedorov</cp:lastModifiedBy>
  <cp:revision>13</cp:revision>
  <dcterms:created xsi:type="dcterms:W3CDTF">2020-01-07T12:16:16Z</dcterms:created>
  <dcterms:modified xsi:type="dcterms:W3CDTF">2020-01-09T16:09:01Z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IRAP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Présentation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</vt:i4>
  </property>
</Properties>
</file>