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  <a:ea typeface="DejaVu Sans"/>
              </a:rPr>
              <a:t>PAS en opération / mois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Colonne B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4"/>
                <c:pt idx="0">
                  <c:v>2020-06</c:v>
                </c:pt>
                <c:pt idx="1">
                  <c:v>2020-07</c:v>
                </c:pt>
                <c:pt idx="2">
                  <c:v>2020-08</c:v>
                </c:pt>
                <c:pt idx="3">
                  <c:v>2020-09</c:v>
                </c:pt>
                <c:pt idx="4">
                  <c:v>2020-10</c:v>
                </c:pt>
                <c:pt idx="5">
                  <c:v>2020-11</c:v>
                </c:pt>
                <c:pt idx="6">
                  <c:v>2020-12</c:v>
                </c:pt>
                <c:pt idx="7">
                  <c:v>2021-01</c:v>
                </c:pt>
                <c:pt idx="8">
                  <c:v>2021-02</c:v>
                </c:pt>
                <c:pt idx="9">
                  <c:v>2021-03</c:v>
                </c:pt>
                <c:pt idx="10">
                  <c:v>2021-04</c:v>
                </c:pt>
                <c:pt idx="11">
                  <c:v>2021-05</c:v>
                </c:pt>
                <c:pt idx="12">
                  <c:v>2021-06</c:v>
                </c:pt>
                <c:pt idx="13">
                  <c:v>2021-07</c:v>
                </c:pt>
                <c:pt idx="14">
                  <c:v>2021-08</c:v>
                </c:pt>
                <c:pt idx="15">
                  <c:v>2021-09</c:v>
                </c:pt>
                <c:pt idx="16">
                  <c:v>2021-10</c:v>
                </c:pt>
                <c:pt idx="17">
                  <c:v>2021-11</c:v>
                </c:pt>
                <c:pt idx="18">
                  <c:v>2021-12</c:v>
                </c:pt>
                <c:pt idx="19">
                  <c:v>2022-01</c:v>
                </c:pt>
                <c:pt idx="20">
                  <c:v>2022-02</c:v>
                </c:pt>
                <c:pt idx="21">
                  <c:v>2022-03</c:v>
                </c:pt>
                <c:pt idx="22">
                  <c:v>2022-04</c:v>
                </c:pt>
                <c:pt idx="23">
                  <c:v>2022-05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4"/>
                <c:pt idx="0">
                  <c:v>0</c:v>
                </c:pt>
                <c:pt idx="1">
                  <c:v>21</c:v>
                </c:pt>
                <c:pt idx="2">
                  <c:v>18</c:v>
                </c:pt>
                <c:pt idx="3">
                  <c:v>21</c:v>
                </c:pt>
                <c:pt idx="4">
                  <c:v>25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14</c:v>
                </c:pt>
                <c:pt idx="11">
                  <c:v>29</c:v>
                </c:pt>
                <c:pt idx="12">
                  <c:v>8</c:v>
                </c:pt>
                <c:pt idx="13">
                  <c:v>27</c:v>
                </c:pt>
                <c:pt idx="14">
                  <c:v>30</c:v>
                </c:pt>
                <c:pt idx="15">
                  <c:v>11</c:v>
                </c:pt>
                <c:pt idx="16">
                  <c:v>27</c:v>
                </c:pt>
                <c:pt idx="17">
                  <c:v>29</c:v>
                </c:pt>
                <c:pt idx="18">
                  <c:v>27</c:v>
                </c:pt>
                <c:pt idx="19">
                  <c:v>25</c:v>
                </c:pt>
                <c:pt idx="20">
                  <c:v>22</c:v>
                </c:pt>
                <c:pt idx="21">
                  <c:v>30</c:v>
                </c:pt>
                <c:pt idx="22">
                  <c:v>13</c:v>
                </c:pt>
                <c:pt idx="23">
                  <c:v>0</c:v>
                </c:pt>
              </c:numCache>
            </c:numRef>
          </c:val>
        </c:ser>
        <c:gapWidth val="100"/>
        <c:overlap val="0"/>
        <c:axId val="31257300"/>
        <c:axId val="61627934"/>
      </c:barChart>
      <c:catAx>
        <c:axId val="31257300"/>
        <c:scaling>
          <c:orientation val="minMax"/>
        </c:scaling>
        <c:delete val="0"/>
        <c:axPos val="b"/>
        <c:numFmt formatCode="[$-40C]DD/MM/YYYY" sourceLinked="1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 rot="-5400000"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61627934"/>
        <c:crosses val="autoZero"/>
        <c:auto val="1"/>
        <c:lblAlgn val="ctr"/>
        <c:lblOffset val="100"/>
      </c:catAx>
      <c:valAx>
        <c:axId val="61627934"/>
        <c:scaling>
          <c:orientation val="minMax"/>
        </c:scaling>
        <c:delete val="0"/>
        <c:axPos val="l"/>
        <c:majorGridlines>
          <c:spPr>
            <a:ln w="9360">
              <a:solidFill>
                <a:srgbClr val="b3b3b3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31257300"/>
        <c:crosses val="autoZero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 w="9360">
      <a:noFill/>
    </a:ln>
  </c:sp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</a:rPr>
              <a:t>Volume données L1 (Gio)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Colonne C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4"/>
                <c:pt idx="0">
                  <c:v>2020-06</c:v>
                </c:pt>
                <c:pt idx="1">
                  <c:v>2020-07</c:v>
                </c:pt>
                <c:pt idx="2">
                  <c:v>2020-08</c:v>
                </c:pt>
                <c:pt idx="3">
                  <c:v>2020-09</c:v>
                </c:pt>
                <c:pt idx="4">
                  <c:v>2020-10</c:v>
                </c:pt>
                <c:pt idx="5">
                  <c:v>2020-11</c:v>
                </c:pt>
                <c:pt idx="6">
                  <c:v>2020-12</c:v>
                </c:pt>
                <c:pt idx="7">
                  <c:v>2021-01</c:v>
                </c:pt>
                <c:pt idx="8">
                  <c:v>2021-02</c:v>
                </c:pt>
                <c:pt idx="9">
                  <c:v>2021-03</c:v>
                </c:pt>
                <c:pt idx="10">
                  <c:v>2021-04</c:v>
                </c:pt>
                <c:pt idx="11">
                  <c:v>2021-05</c:v>
                </c:pt>
                <c:pt idx="12">
                  <c:v>2021-06</c:v>
                </c:pt>
                <c:pt idx="13">
                  <c:v>2021-07</c:v>
                </c:pt>
                <c:pt idx="14">
                  <c:v>2021-08</c:v>
                </c:pt>
                <c:pt idx="15">
                  <c:v>2021-09</c:v>
                </c:pt>
                <c:pt idx="16">
                  <c:v>2021-10</c:v>
                </c:pt>
                <c:pt idx="17">
                  <c:v>2021-11</c:v>
                </c:pt>
                <c:pt idx="18">
                  <c:v>2021-12</c:v>
                </c:pt>
                <c:pt idx="19">
                  <c:v>2022-01</c:v>
                </c:pt>
                <c:pt idx="20">
                  <c:v>2022-02</c:v>
                </c:pt>
                <c:pt idx="21">
                  <c:v>2022-03</c:v>
                </c:pt>
                <c:pt idx="22">
                  <c:v>2022-04</c:v>
                </c:pt>
                <c:pt idx="23">
                  <c:v>2022-05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4"/>
                <c:pt idx="0">
                  <c:v>0</c:v>
                </c:pt>
                <c:pt idx="1">
                  <c:v>10.331</c:v>
                </c:pt>
                <c:pt idx="2">
                  <c:v>8.168</c:v>
                </c:pt>
                <c:pt idx="3">
                  <c:v>11.221</c:v>
                </c:pt>
                <c:pt idx="4">
                  <c:v>11.896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5.403</c:v>
                </c:pt>
                <c:pt idx="11">
                  <c:v>23.704</c:v>
                </c:pt>
                <c:pt idx="12">
                  <c:v>3.376</c:v>
                </c:pt>
                <c:pt idx="13">
                  <c:v>9.731</c:v>
                </c:pt>
                <c:pt idx="14">
                  <c:v>10.062</c:v>
                </c:pt>
                <c:pt idx="15">
                  <c:v>3.702</c:v>
                </c:pt>
                <c:pt idx="16">
                  <c:v>9.248</c:v>
                </c:pt>
                <c:pt idx="17">
                  <c:v>9.722</c:v>
                </c:pt>
                <c:pt idx="18">
                  <c:v>8.874</c:v>
                </c:pt>
                <c:pt idx="19">
                  <c:v>8.727</c:v>
                </c:pt>
                <c:pt idx="20">
                  <c:v>7.671</c:v>
                </c:pt>
                <c:pt idx="21">
                  <c:v>9.752</c:v>
                </c:pt>
                <c:pt idx="22">
                  <c:v>4.191</c:v>
                </c:pt>
                <c:pt idx="23">
                  <c:v>0.001</c:v>
                </c:pt>
              </c:numCache>
            </c:numRef>
          </c:val>
        </c:ser>
        <c:gapWidth val="100"/>
        <c:overlap val="0"/>
        <c:axId val="86986186"/>
        <c:axId val="16403920"/>
      </c:barChart>
      <c:catAx>
        <c:axId val="8698618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txPr>
          <a:bodyPr rot="-5400000"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</a:defRPr>
            </a:pPr>
          </a:p>
        </c:txPr>
        <c:crossAx val="16403920"/>
        <c:crosses val="autoZero"/>
        <c:auto val="1"/>
        <c:lblAlgn val="ctr"/>
        <c:lblOffset val="100"/>
      </c:catAx>
      <c:valAx>
        <c:axId val="16403920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</a:defRPr>
            </a:pPr>
          </a:p>
        </c:txPr>
        <c:crossAx val="86986186"/>
        <c:crosses val="autoZero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 w="9360">
      <a:noFill/>
    </a:ln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pc="-1" strike="noStrike">
                <a:solidFill>
                  <a:srgbClr val="000000"/>
                </a:solidFill>
                <a:latin typeface="Arial"/>
              </a:defRPr>
            </a:pPr>
            <a:r>
              <a:rPr b="0" sz="1300" spc="-1" strike="noStrike">
                <a:solidFill>
                  <a:srgbClr val="000000"/>
                </a:solidFill>
                <a:latin typeface="Arial"/>
              </a:rPr>
              <a:t>Volume données L2 (Gio)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Colonne D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4"/>
                <c:pt idx="0">
                  <c:v>2020-06</c:v>
                </c:pt>
                <c:pt idx="1">
                  <c:v>2020-07</c:v>
                </c:pt>
                <c:pt idx="2">
                  <c:v>2020-08</c:v>
                </c:pt>
                <c:pt idx="3">
                  <c:v>2020-09</c:v>
                </c:pt>
                <c:pt idx="4">
                  <c:v>2020-10</c:v>
                </c:pt>
                <c:pt idx="5">
                  <c:v>2020-11</c:v>
                </c:pt>
                <c:pt idx="6">
                  <c:v>2020-12</c:v>
                </c:pt>
                <c:pt idx="7">
                  <c:v>2021-01</c:v>
                </c:pt>
                <c:pt idx="8">
                  <c:v>2021-02</c:v>
                </c:pt>
                <c:pt idx="9">
                  <c:v>2021-03</c:v>
                </c:pt>
                <c:pt idx="10">
                  <c:v>2021-04</c:v>
                </c:pt>
                <c:pt idx="11">
                  <c:v>2021-05</c:v>
                </c:pt>
                <c:pt idx="12">
                  <c:v>2021-06</c:v>
                </c:pt>
                <c:pt idx="13">
                  <c:v>2021-07</c:v>
                </c:pt>
                <c:pt idx="14">
                  <c:v>2021-08</c:v>
                </c:pt>
                <c:pt idx="15">
                  <c:v>2021-09</c:v>
                </c:pt>
                <c:pt idx="16">
                  <c:v>2021-10</c:v>
                </c:pt>
                <c:pt idx="17">
                  <c:v>2021-11</c:v>
                </c:pt>
                <c:pt idx="18">
                  <c:v>2021-12</c:v>
                </c:pt>
                <c:pt idx="19">
                  <c:v>2022-01</c:v>
                </c:pt>
                <c:pt idx="20">
                  <c:v>2022-02</c:v>
                </c:pt>
                <c:pt idx="21">
                  <c:v>2022-03</c:v>
                </c:pt>
                <c:pt idx="22">
                  <c:v>2022-04</c:v>
                </c:pt>
                <c:pt idx="23">
                  <c:v>2022-05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4"/>
                <c:pt idx="0">
                  <c:v>0</c:v>
                </c:pt>
                <c:pt idx="1">
                  <c:v>20.593</c:v>
                </c:pt>
                <c:pt idx="2">
                  <c:v>16.276</c:v>
                </c:pt>
                <c:pt idx="3">
                  <c:v>22.36</c:v>
                </c:pt>
                <c:pt idx="4">
                  <c:v>23.707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10.736</c:v>
                </c:pt>
                <c:pt idx="11">
                  <c:v>47.296</c:v>
                </c:pt>
                <c:pt idx="12">
                  <c:v>6.727</c:v>
                </c:pt>
                <c:pt idx="13">
                  <c:v>19.354</c:v>
                </c:pt>
                <c:pt idx="14">
                  <c:v>20.007</c:v>
                </c:pt>
                <c:pt idx="15">
                  <c:v>7.363</c:v>
                </c:pt>
                <c:pt idx="16">
                  <c:v>18.395</c:v>
                </c:pt>
                <c:pt idx="17">
                  <c:v>19.337</c:v>
                </c:pt>
                <c:pt idx="18">
                  <c:v>17.65</c:v>
                </c:pt>
                <c:pt idx="19">
                  <c:v>17.262</c:v>
                </c:pt>
                <c:pt idx="20">
                  <c:v>15.261</c:v>
                </c:pt>
                <c:pt idx="21">
                  <c:v>19.384</c:v>
                </c:pt>
                <c:pt idx="22">
                  <c:v>7.561</c:v>
                </c:pt>
                <c:pt idx="23">
                  <c:v>0</c:v>
                </c:pt>
              </c:numCache>
            </c:numRef>
          </c:val>
        </c:ser>
        <c:gapWidth val="100"/>
        <c:overlap val="0"/>
        <c:axId val="16958269"/>
        <c:axId val="48698510"/>
      </c:barChart>
      <c:catAx>
        <c:axId val="1695826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txPr>
          <a:bodyPr rot="-5400000"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</a:defRPr>
            </a:pPr>
          </a:p>
        </c:txPr>
        <c:crossAx val="48698510"/>
        <c:crosses val="autoZero"/>
        <c:auto val="1"/>
        <c:lblAlgn val="ctr"/>
        <c:lblOffset val="100"/>
      </c:catAx>
      <c:valAx>
        <c:axId val="48698510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</a:defRPr>
            </a:pPr>
          </a:p>
        </c:txPr>
        <c:crossAx val="16958269"/>
        <c:crosses val="autoZero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 w="936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latin typeface="Arial"/>
              </a:rPr>
              <a:t>Cliquez pour éditer le format du texte-titre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Cliquez pour éditer le format du plan de texte</a:t>
            </a:r>
            <a:endParaRPr b="0" lang="fr-F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latin typeface="Arial"/>
              </a:rPr>
              <a:t>Second niveau de plan</a:t>
            </a:r>
            <a:endParaRPr b="0" lang="fr-F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Troisième niveau de plan</a:t>
            </a:r>
            <a:endParaRPr b="0" lang="fr-F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latin typeface="Arial"/>
              </a:rPr>
              <a:t>Quatrième niveau de plan</a:t>
            </a:r>
            <a:endParaRPr b="0" lang="fr-F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Cinquième niveau de plan</a:t>
            </a:r>
            <a:endParaRPr b="0" lang="fr-F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Sixième niveau de plan</a:t>
            </a:r>
            <a:endParaRPr b="0" lang="fr-F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latin typeface="Arial"/>
              </a:rPr>
              <a:t>Septième niveau de plan</a:t>
            </a:r>
            <a:endParaRPr b="0" lang="fr-F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13.xm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14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15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48360" y="2461320"/>
            <a:ext cx="9070920" cy="1878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PAS status</a:t>
            </a:r>
            <a:endParaRPr b="0" lang="fr-FR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2022/05/12</a:t>
            </a:r>
            <a:endParaRPr b="0" lang="fr-FR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Evénements notables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Mi avril 2020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Commissioning SWA et première données PAS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29/06/2020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Début mission officielle (LTP02) et archivage SOAR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Fin octobre 2020 : 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dernières données avec DPU principal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Début avril 2021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bascule sur DPU secondaire, première données PAS le 2021/04/09</a:t>
            </a:r>
            <a:endParaRPr b="0" lang="fr-F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Evénements notales (suite)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14 DPU reboot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problème apparemment logiciel sur soft de bord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à la fois sur DPU primaire et redondant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Semble relatif au traitement des données PAS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Procédure SWA recovery lancée manuellement qlq jours plus tard pour remettre les instruments en opération.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Bug SSMM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Nécessité reboot du SSMM 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Perte définitive données science 04-22 sept 2021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  <a:ea typeface="DejaVu Sans"/>
              </a:rPr>
              <a:t>Patch soft SSMM pour corriger problème</a:t>
            </a:r>
            <a:endParaRPr b="0" lang="fr-FR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r-F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PAS opérationnel</a:t>
            </a:r>
            <a:endParaRPr b="0" lang="fr-FR" sz="4400" spc="-1" strike="noStrike">
              <a:latin typeface="Arial"/>
            </a:endParaRPr>
          </a:p>
        </p:txBody>
      </p:sp>
      <p:graphicFrame>
        <p:nvGraphicFramePr>
          <p:cNvPr id="82" name=""/>
          <p:cNvGraphicFramePr/>
          <p:nvPr/>
        </p:nvGraphicFramePr>
        <p:xfrm>
          <a:off x="124920" y="1774080"/>
          <a:ext cx="9821160" cy="520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Volumes données L1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936000" y="6053760"/>
            <a:ext cx="8423280" cy="85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 statistique ne prend en compte que le données L1 3D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Volume relatif des moments bord et housekeeping négligeable</a:t>
            </a:r>
            <a:endParaRPr b="0" lang="fr-FR" sz="1800" spc="-1" strike="noStrike">
              <a:latin typeface="Arial"/>
            </a:endParaRPr>
          </a:p>
        </p:txBody>
      </p:sp>
      <p:graphicFrame>
        <p:nvGraphicFramePr>
          <p:cNvPr id="85" name=""/>
          <p:cNvGraphicFramePr/>
          <p:nvPr/>
        </p:nvGraphicFramePr>
        <p:xfrm>
          <a:off x="284040" y="1846080"/>
          <a:ext cx="9502920" cy="385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  <a:ea typeface="DejaVu Sans"/>
              </a:rPr>
              <a:t>Volume données L2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936000" y="6053760"/>
            <a:ext cx="8423280" cy="85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 statistique ne prend en compte que les données L2 vdf (3D)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Volume relatif des moments sol et données 1D négligeable</a:t>
            </a: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Les données après 2022/04/14 n'on pas encore été recues.</a:t>
            </a:r>
            <a:endParaRPr b="0" lang="fr-FR" sz="1800" spc="-1" strike="noStrike">
              <a:latin typeface="Arial"/>
            </a:endParaRPr>
          </a:p>
        </p:txBody>
      </p:sp>
      <p:graphicFrame>
        <p:nvGraphicFramePr>
          <p:cNvPr id="88" name=""/>
          <p:cNvGraphicFramePr/>
          <p:nvPr/>
        </p:nvGraphicFramePr>
        <p:xfrm>
          <a:off x="169560" y="1597320"/>
          <a:ext cx="9731880" cy="4349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LibreOffice/6.3.4.2$Windows_X86_64 LibreOffice_project/60da17e045e08f1793c57c00ba83cdfce946d0aa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2022-05-12T20:01:43Z</dcterms:created>
  <dc:creator/>
  <dc:description/>
  <dc:language>fr-FR</dc:language>
  <cp:lastModifiedBy/>
  <dcterms:modified xsi:type="dcterms:W3CDTF">2022-05-12T20:54:34Z</dcterms:modified>
  <cp:revision>10</cp:revision>
  <dc:subject/>
  <dc:title/>
</cp:coreProperties>
</file>